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5143500" type="screen16x9"/>
  <p:notesSz cx="6858000" cy="9144000"/>
  <p:embeddedFontLst>
    <p:embeddedFont>
      <p:font typeface="Montserrat" panose="020B0604020202020204" charset="0"/>
      <p:regular r:id="rId6"/>
      <p:bold r:id="rId7"/>
      <p:italic r:id="rId8"/>
      <p:boldItalic r:id="rId9"/>
    </p:embeddedFont>
    <p:embeddedFont>
      <p:font typeface="Source Sans Pr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9680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Ashley/Katie</a:t>
            </a:r>
          </a:p>
        </p:txBody>
      </p:sp>
    </p:spTree>
    <p:extLst>
      <p:ext uri="{BB962C8B-B14F-4D97-AF65-F5344CB8AC3E}">
        <p14:creationId xmlns:p14="http://schemas.microsoft.com/office/powerpoint/2010/main" val="276477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Ashley</a:t>
            </a:r>
          </a:p>
        </p:txBody>
      </p:sp>
    </p:spTree>
    <p:extLst>
      <p:ext uri="{BB962C8B-B14F-4D97-AF65-F5344CB8AC3E}">
        <p14:creationId xmlns:p14="http://schemas.microsoft.com/office/powerpoint/2010/main" val="386811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5" name="Shape 1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0" name="Shape 2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9600">
                <a:solidFill>
                  <a:srgbClr val="25516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32" name="Shape 3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1400"/>
              <a:buNone/>
              <a:defRPr/>
            </a:lvl1pPr>
            <a:lvl2pPr lvl="1">
              <a:spcBef>
                <a:spcPts val="0"/>
              </a:spcBef>
              <a:buSzPts val="1400"/>
              <a:buNone/>
              <a:defRPr/>
            </a:lvl2pPr>
            <a:lvl3pPr lvl="2">
              <a:spcBef>
                <a:spcPts val="0"/>
              </a:spcBef>
              <a:buSzPts val="1400"/>
              <a:buNone/>
              <a:defRPr/>
            </a:lvl3pPr>
            <a:lvl4pPr lvl="3">
              <a:spcBef>
                <a:spcPts val="0"/>
              </a:spcBef>
              <a:buSzPts val="1400"/>
              <a:buNone/>
              <a:defRPr/>
            </a:lvl4pPr>
            <a:lvl5pPr lvl="4">
              <a:spcBef>
                <a:spcPts val="0"/>
              </a:spcBef>
              <a:buSzPts val="1400"/>
              <a:buNone/>
              <a:defRPr/>
            </a:lvl5pPr>
            <a:lvl6pPr lvl="5">
              <a:spcBef>
                <a:spcPts val="0"/>
              </a:spcBef>
              <a:buSzPts val="1400"/>
              <a:buNone/>
              <a:defRPr/>
            </a:lvl6pPr>
            <a:lvl7pPr lvl="6">
              <a:spcBef>
                <a:spcPts val="0"/>
              </a:spcBef>
              <a:buSzPts val="1400"/>
              <a:buNone/>
              <a:defRPr/>
            </a:lvl7pPr>
            <a:lvl8pPr lvl="7">
              <a:spcBef>
                <a:spcPts val="0"/>
              </a:spcBef>
              <a:buSzPts val="1400"/>
              <a:buNone/>
              <a:defRPr/>
            </a:lvl8pPr>
            <a:lvl9pPr lvl="8">
              <a:spcBef>
                <a:spcPts val="0"/>
              </a:spcBef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000"/>
              <a:buChar char="»"/>
              <a:defRPr sz="2000"/>
            </a:lvl1pPr>
            <a:lvl2pPr lvl="1">
              <a:spcBef>
                <a:spcPts val="0"/>
              </a:spcBef>
              <a:buSzPts val="2000"/>
              <a:buChar char="»"/>
              <a:defRPr sz="2000"/>
            </a:lvl2pPr>
            <a:lvl3pPr lvl="2">
              <a:spcBef>
                <a:spcPts val="0"/>
              </a:spcBef>
              <a:buSzPts val="2000"/>
              <a:buChar char="»"/>
              <a:defRPr sz="2000"/>
            </a:lvl3pPr>
            <a:lvl4pPr lvl="3">
              <a:spcBef>
                <a:spcPts val="0"/>
              </a:spcBef>
              <a:buSzPts val="2000"/>
              <a:buChar char="●"/>
              <a:defRPr sz="2000"/>
            </a:lvl4pPr>
            <a:lvl5pPr lvl="4">
              <a:spcBef>
                <a:spcPts val="0"/>
              </a:spcBef>
              <a:buSzPts val="2000"/>
              <a:buChar char="○"/>
              <a:defRPr sz="2000"/>
            </a:lvl5pPr>
            <a:lvl6pPr lvl="5">
              <a:spcBef>
                <a:spcPts val="0"/>
              </a:spcBef>
              <a:buSzPts val="2000"/>
              <a:buChar char="■"/>
              <a:defRPr sz="2000"/>
            </a:lvl6pPr>
            <a:lvl7pPr lvl="6">
              <a:spcBef>
                <a:spcPts val="0"/>
              </a:spcBef>
              <a:buSzPts val="2000"/>
              <a:buChar char="●"/>
              <a:defRPr sz="2000"/>
            </a:lvl7pPr>
            <a:lvl8pPr lvl="7">
              <a:spcBef>
                <a:spcPts val="0"/>
              </a:spcBef>
              <a:buSzPts val="2000"/>
              <a:buChar char="○"/>
              <a:defRPr sz="2000"/>
            </a:lvl8pPr>
            <a:lvl9pPr lvl="8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000"/>
              <a:buChar char="»"/>
              <a:defRPr sz="2000"/>
            </a:lvl1pPr>
            <a:lvl2pPr lvl="1">
              <a:spcBef>
                <a:spcPts val="0"/>
              </a:spcBef>
              <a:buSzPts val="2000"/>
              <a:buChar char="»"/>
              <a:defRPr sz="2000"/>
            </a:lvl2pPr>
            <a:lvl3pPr lvl="2">
              <a:spcBef>
                <a:spcPts val="0"/>
              </a:spcBef>
              <a:buSzPts val="2000"/>
              <a:buChar char="»"/>
              <a:defRPr sz="2000"/>
            </a:lvl3pPr>
            <a:lvl4pPr lvl="3">
              <a:spcBef>
                <a:spcPts val="0"/>
              </a:spcBef>
              <a:buSzPts val="2000"/>
              <a:buChar char="●"/>
              <a:defRPr sz="2000"/>
            </a:lvl4pPr>
            <a:lvl5pPr lvl="4">
              <a:spcBef>
                <a:spcPts val="0"/>
              </a:spcBef>
              <a:buSzPts val="2000"/>
              <a:buChar char="○"/>
              <a:defRPr sz="2000"/>
            </a:lvl5pPr>
            <a:lvl6pPr lvl="5">
              <a:spcBef>
                <a:spcPts val="0"/>
              </a:spcBef>
              <a:buSzPts val="2000"/>
              <a:buChar char="■"/>
              <a:defRPr sz="2000"/>
            </a:lvl6pPr>
            <a:lvl7pPr lvl="6">
              <a:spcBef>
                <a:spcPts val="0"/>
              </a:spcBef>
              <a:buSzPts val="2000"/>
              <a:buChar char="●"/>
              <a:defRPr sz="2000"/>
            </a:lvl7pPr>
            <a:lvl8pPr lvl="7">
              <a:spcBef>
                <a:spcPts val="0"/>
              </a:spcBef>
              <a:buSzPts val="2000"/>
              <a:buChar char="○"/>
              <a:defRPr sz="2000"/>
            </a:lvl8pPr>
            <a:lvl9pPr lvl="8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39" name="Shape 3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1400"/>
              <a:buNone/>
              <a:defRPr/>
            </a:lvl1pPr>
            <a:lvl2pPr lvl="1" rtl="0">
              <a:spcBef>
                <a:spcPts val="0"/>
              </a:spcBef>
              <a:buSzPts val="1400"/>
              <a:buNone/>
              <a:defRPr/>
            </a:lvl2pPr>
            <a:lvl3pPr lvl="2" rtl="0">
              <a:spcBef>
                <a:spcPts val="0"/>
              </a:spcBef>
              <a:buSzPts val="1400"/>
              <a:buNone/>
              <a:defRPr/>
            </a:lvl3pPr>
            <a:lvl4pPr lvl="3" rtl="0">
              <a:spcBef>
                <a:spcPts val="0"/>
              </a:spcBef>
              <a:buSzPts val="1400"/>
              <a:buNone/>
              <a:defRPr/>
            </a:lvl4pPr>
            <a:lvl5pPr lvl="4" rtl="0">
              <a:spcBef>
                <a:spcPts val="0"/>
              </a:spcBef>
              <a:buSzPts val="1400"/>
              <a:buNone/>
              <a:defRPr/>
            </a:lvl5pPr>
            <a:lvl6pPr lvl="5" rtl="0">
              <a:spcBef>
                <a:spcPts val="0"/>
              </a:spcBef>
              <a:buSzPts val="1400"/>
              <a:buNone/>
              <a:defRPr/>
            </a:lvl6pPr>
            <a:lvl7pPr lvl="6" rtl="0">
              <a:spcBef>
                <a:spcPts val="0"/>
              </a:spcBef>
              <a:buSzPts val="1400"/>
              <a:buNone/>
              <a:defRPr/>
            </a:lvl7pPr>
            <a:lvl8pPr lvl="7" rtl="0">
              <a:spcBef>
                <a:spcPts val="0"/>
              </a:spcBef>
              <a:buSzPts val="1400"/>
              <a:buNone/>
              <a:defRPr/>
            </a:lvl8pPr>
            <a:lvl9pPr lvl="8" rtl="0">
              <a:spcBef>
                <a:spcPts val="0"/>
              </a:spcBef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»"/>
              <a:defRPr sz="1800"/>
            </a:lvl1pPr>
            <a:lvl2pPr lvl="1" rtl="0">
              <a:spcBef>
                <a:spcPts val="0"/>
              </a:spcBef>
              <a:buSzPts val="1800"/>
              <a:buChar char="»"/>
              <a:defRPr sz="1800"/>
            </a:lvl2pPr>
            <a:lvl3pPr lvl="2" rtl="0">
              <a:spcBef>
                <a:spcPts val="0"/>
              </a:spcBef>
              <a:buSzPts val="1800"/>
              <a:buChar char="»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 sz="1800"/>
            </a:lvl4pPr>
            <a:lvl5pPr lvl="4" rtl="0">
              <a:spcBef>
                <a:spcPts val="0"/>
              </a:spcBef>
              <a:buSzPts val="1800"/>
              <a:buChar char="○"/>
              <a:defRPr sz="1800"/>
            </a:lvl5pPr>
            <a:lvl6pPr lvl="5" rtl="0">
              <a:spcBef>
                <a:spcPts val="0"/>
              </a:spcBef>
              <a:buSzPts val="1800"/>
              <a:buChar char="■"/>
              <a:defRPr sz="1800"/>
            </a:lvl6pPr>
            <a:lvl7pPr lvl="6" rtl="0">
              <a:spcBef>
                <a:spcPts val="0"/>
              </a:spcBef>
              <a:buSzPts val="1800"/>
              <a:buChar char="●"/>
              <a:defRPr sz="1800"/>
            </a:lvl7pPr>
            <a:lvl8pPr lvl="7" rtl="0">
              <a:spcBef>
                <a:spcPts val="0"/>
              </a:spcBef>
              <a:buSzPts val="1800"/>
              <a:buChar char="○"/>
              <a:defRPr sz="1800"/>
            </a:lvl8pPr>
            <a:lvl9pPr lvl="8" rtl="0">
              <a:spcBef>
                <a:spcPts val="0"/>
              </a:spcBef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»"/>
              <a:defRPr sz="1800"/>
            </a:lvl1pPr>
            <a:lvl2pPr lvl="1" rtl="0">
              <a:spcBef>
                <a:spcPts val="0"/>
              </a:spcBef>
              <a:buSzPts val="1800"/>
              <a:buChar char="»"/>
              <a:defRPr sz="1800"/>
            </a:lvl2pPr>
            <a:lvl3pPr lvl="2" rtl="0">
              <a:spcBef>
                <a:spcPts val="0"/>
              </a:spcBef>
              <a:buSzPts val="1800"/>
              <a:buChar char="»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 sz="1800"/>
            </a:lvl4pPr>
            <a:lvl5pPr lvl="4" rtl="0">
              <a:spcBef>
                <a:spcPts val="0"/>
              </a:spcBef>
              <a:buSzPts val="1800"/>
              <a:buChar char="○"/>
              <a:defRPr sz="1800"/>
            </a:lvl5pPr>
            <a:lvl6pPr lvl="5" rtl="0">
              <a:spcBef>
                <a:spcPts val="0"/>
              </a:spcBef>
              <a:buSzPts val="1800"/>
              <a:buChar char="■"/>
              <a:defRPr sz="1800"/>
            </a:lvl6pPr>
            <a:lvl7pPr lvl="6" rtl="0">
              <a:spcBef>
                <a:spcPts val="0"/>
              </a:spcBef>
              <a:buSzPts val="1800"/>
              <a:buChar char="●"/>
              <a:defRPr sz="1800"/>
            </a:lvl7pPr>
            <a:lvl8pPr lvl="7" rtl="0">
              <a:spcBef>
                <a:spcPts val="0"/>
              </a:spcBef>
              <a:buSzPts val="1800"/>
              <a:buChar char="○"/>
              <a:defRPr sz="1800"/>
            </a:lvl8pPr>
            <a:lvl9pPr lvl="8" rtl="0">
              <a:spcBef>
                <a:spcPts val="0"/>
              </a:spcBef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»"/>
              <a:defRPr sz="1800"/>
            </a:lvl1pPr>
            <a:lvl2pPr lvl="1" rtl="0">
              <a:spcBef>
                <a:spcPts val="0"/>
              </a:spcBef>
              <a:buSzPts val="1800"/>
              <a:buChar char="»"/>
              <a:defRPr sz="1800"/>
            </a:lvl2pPr>
            <a:lvl3pPr lvl="2" rtl="0">
              <a:spcBef>
                <a:spcPts val="0"/>
              </a:spcBef>
              <a:buSzPts val="1800"/>
              <a:buChar char="»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 sz="1800"/>
            </a:lvl4pPr>
            <a:lvl5pPr lvl="4" rtl="0">
              <a:spcBef>
                <a:spcPts val="0"/>
              </a:spcBef>
              <a:buSzPts val="1800"/>
              <a:buChar char="○"/>
              <a:defRPr sz="1800"/>
            </a:lvl5pPr>
            <a:lvl6pPr lvl="5" rtl="0">
              <a:spcBef>
                <a:spcPts val="0"/>
              </a:spcBef>
              <a:buSzPts val="1800"/>
              <a:buChar char="■"/>
              <a:defRPr sz="1800"/>
            </a:lvl6pPr>
            <a:lvl7pPr lvl="6" rtl="0">
              <a:spcBef>
                <a:spcPts val="0"/>
              </a:spcBef>
              <a:buSzPts val="1800"/>
              <a:buChar char="●"/>
              <a:defRPr sz="1800"/>
            </a:lvl7pPr>
            <a:lvl8pPr lvl="7" rtl="0">
              <a:spcBef>
                <a:spcPts val="0"/>
              </a:spcBef>
              <a:buSzPts val="1800"/>
              <a:buChar char="○"/>
              <a:defRPr sz="1800"/>
            </a:lvl8pPr>
            <a:lvl9pPr lvl="8" rtl="0">
              <a:spcBef>
                <a:spcPts val="0"/>
              </a:spcBef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1400"/>
              <a:buNone/>
              <a:defRPr/>
            </a:lvl1pPr>
            <a:lvl2pPr lvl="1">
              <a:spcBef>
                <a:spcPts val="0"/>
              </a:spcBef>
              <a:buSzPts val="1400"/>
              <a:buNone/>
              <a:defRPr/>
            </a:lvl2pPr>
            <a:lvl3pPr lvl="2">
              <a:spcBef>
                <a:spcPts val="0"/>
              </a:spcBef>
              <a:buSzPts val="1400"/>
              <a:buNone/>
              <a:defRPr/>
            </a:lvl3pPr>
            <a:lvl4pPr lvl="3">
              <a:spcBef>
                <a:spcPts val="0"/>
              </a:spcBef>
              <a:buSzPts val="1400"/>
              <a:buNone/>
              <a:defRPr/>
            </a:lvl4pPr>
            <a:lvl5pPr lvl="4">
              <a:spcBef>
                <a:spcPts val="0"/>
              </a:spcBef>
              <a:buSzPts val="1400"/>
              <a:buNone/>
              <a:defRPr/>
            </a:lvl5pPr>
            <a:lvl6pPr lvl="5">
              <a:spcBef>
                <a:spcPts val="0"/>
              </a:spcBef>
              <a:buSzPts val="1400"/>
              <a:buNone/>
              <a:defRPr/>
            </a:lvl6pPr>
            <a:lvl7pPr lvl="6">
              <a:spcBef>
                <a:spcPts val="0"/>
              </a:spcBef>
              <a:buSzPts val="1400"/>
              <a:buNone/>
              <a:defRPr/>
            </a:lvl7pPr>
            <a:lvl8pPr lvl="7">
              <a:spcBef>
                <a:spcPts val="0"/>
              </a:spcBef>
              <a:buSzPts val="1400"/>
              <a:buNone/>
              <a:defRPr/>
            </a:lvl8pPr>
            <a:lvl9pPr lvl="8">
              <a:spcBef>
                <a:spcPts val="0"/>
              </a:spcBef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5" y="3825189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360"/>
              </a:spcBef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‹#›</a:t>
            </a:fld>
            <a:endParaRPr lang="en">
              <a:solidFill>
                <a:srgbClr val="00BEF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60" name="Shape 6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rot="10800000" flipH="1">
            <a:off x="-25" y="1289850"/>
            <a:ext cx="9144000" cy="3856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‹#›</a:t>
            </a:fld>
            <a:endParaRPr lang="en">
              <a:solidFill>
                <a:srgbClr val="00BEF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It all goes together....</a:t>
            </a:r>
          </a:p>
        </p:txBody>
      </p:sp>
      <p:sp>
        <p:nvSpPr>
          <p:cNvPr id="100" name="Shape 100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25516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Skill and Strategy Lesson</a:t>
            </a:r>
          </a:p>
        </p:txBody>
      </p:sp>
      <p:sp>
        <p:nvSpPr>
          <p:cNvPr id="101" name="Shape 101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00BE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Circle Discussion</a:t>
            </a:r>
          </a:p>
        </p:txBody>
      </p:sp>
      <p:sp>
        <p:nvSpPr>
          <p:cNvPr id="102" name="Shape 102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00BE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Embedded Instruction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Today’s Workshop</a:t>
            </a:r>
          </a:p>
        </p:txBody>
      </p:sp>
      <p:sp>
        <p:nvSpPr>
          <p:cNvPr id="109" name="Shape 109"/>
          <p:cNvSpPr/>
          <p:nvPr/>
        </p:nvSpPr>
        <p:spPr>
          <a:xfrm>
            <a:off x="1013613" y="1403050"/>
            <a:ext cx="2551500" cy="1325100"/>
          </a:xfrm>
          <a:prstGeom prst="homePlate">
            <a:avLst>
              <a:gd name="adj" fmla="val 30129"/>
            </a:avLst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First: read a book and identify a CASEL Competency</a:t>
            </a:r>
          </a:p>
        </p:txBody>
      </p:sp>
      <p:sp>
        <p:nvSpPr>
          <p:cNvPr id="110" name="Shape 110"/>
          <p:cNvSpPr/>
          <p:nvPr/>
        </p:nvSpPr>
        <p:spPr>
          <a:xfrm>
            <a:off x="3226446" y="1403050"/>
            <a:ext cx="2600700" cy="1325100"/>
          </a:xfrm>
          <a:prstGeom prst="chevron">
            <a:avLst>
              <a:gd name="adj" fmla="val 29853"/>
            </a:avLst>
          </a:prstGeom>
          <a:solidFill>
            <a:srgbClr val="2D82B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Second: Identify the skill and a strategy demonstrated in the book</a:t>
            </a:r>
          </a:p>
        </p:txBody>
      </p:sp>
      <p:sp>
        <p:nvSpPr>
          <p:cNvPr id="111" name="Shape 111"/>
          <p:cNvSpPr/>
          <p:nvPr/>
        </p:nvSpPr>
        <p:spPr>
          <a:xfrm>
            <a:off x="5488349" y="1403050"/>
            <a:ext cx="2600700" cy="1325100"/>
          </a:xfrm>
          <a:prstGeom prst="chevron">
            <a:avLst>
              <a:gd name="adj" fmla="val 29853"/>
            </a:avLst>
          </a:prstGeom>
          <a:solidFill>
            <a:srgbClr val="25516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Third: Plan a lesson using the SEL Lesson Components for Wednesday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113" name="Shape 113"/>
          <p:cNvSpPr/>
          <p:nvPr/>
        </p:nvSpPr>
        <p:spPr>
          <a:xfrm>
            <a:off x="1038138" y="2985950"/>
            <a:ext cx="2551500" cy="1325100"/>
          </a:xfrm>
          <a:prstGeom prst="homePlate">
            <a:avLst>
              <a:gd name="adj" fmla="val 30129"/>
            </a:avLst>
          </a:prstGeom>
          <a:solidFill>
            <a:srgbClr val="00BE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Fourth: Create four related circle prompts and reflection questions for the week</a:t>
            </a:r>
          </a:p>
        </p:txBody>
      </p:sp>
      <p:sp>
        <p:nvSpPr>
          <p:cNvPr id="114" name="Shape 114"/>
          <p:cNvSpPr/>
          <p:nvPr/>
        </p:nvSpPr>
        <p:spPr>
          <a:xfrm>
            <a:off x="3250971" y="2985950"/>
            <a:ext cx="2600700" cy="1325100"/>
          </a:xfrm>
          <a:prstGeom prst="chevron">
            <a:avLst>
              <a:gd name="adj" fmla="val 29853"/>
            </a:avLst>
          </a:prstGeom>
          <a:solidFill>
            <a:srgbClr val="2D82B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Fifth: Strategize about where the strategy can be embedded</a:t>
            </a:r>
          </a:p>
        </p:txBody>
      </p:sp>
      <p:sp>
        <p:nvSpPr>
          <p:cNvPr id="115" name="Shape 115"/>
          <p:cNvSpPr/>
          <p:nvPr/>
        </p:nvSpPr>
        <p:spPr>
          <a:xfrm>
            <a:off x="5512874" y="2985950"/>
            <a:ext cx="2600700" cy="1325100"/>
          </a:xfrm>
          <a:prstGeom prst="chevron">
            <a:avLst>
              <a:gd name="adj" fmla="val 29853"/>
            </a:avLst>
          </a:prstGeom>
          <a:solidFill>
            <a:srgbClr val="25516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Sixth: Tie it together with a Venn Diagram on your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Example:  </a:t>
            </a:r>
            <a:r>
              <a:rPr lang="en">
                <a:solidFill>
                  <a:schemeClr val="lt1"/>
                </a:solidFill>
              </a:rPr>
              <a:t>Competency- Self-Management</a:t>
            </a:r>
          </a:p>
        </p:txBody>
      </p:sp>
      <p:sp>
        <p:nvSpPr>
          <p:cNvPr id="121" name="Shape 121"/>
          <p:cNvSpPr/>
          <p:nvPr/>
        </p:nvSpPr>
        <p:spPr>
          <a:xfrm>
            <a:off x="3272768" y="1320125"/>
            <a:ext cx="2879400" cy="2970300"/>
          </a:xfrm>
          <a:prstGeom prst="ellipse">
            <a:avLst/>
          </a:prstGeom>
          <a:solidFill>
            <a:srgbClr val="25516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Skill: Impulse Control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Lesson: </a:t>
            </a:r>
            <a:r>
              <a:rPr lang="en" sz="1100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My Mouth is a Volcano, </a:t>
            </a: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Julia Cook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Strategy: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1.  “Bite down and don’t let the words out.”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 “Take a deep breath and push the words out through your nose.”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 “When it’s your turn to talk take a deep breath and breathe your words back in.” 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sz="1100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835200" y="1410100"/>
            <a:ext cx="2879400" cy="2970300"/>
          </a:xfrm>
          <a:prstGeom prst="ellipse">
            <a:avLst/>
          </a:prstGeom>
          <a:noFill/>
          <a:ln w="114300" cap="flat" cmpd="sng">
            <a:solidFill>
              <a:srgbClr val="00BE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1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Circle Discussion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0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does it look like to interrupt someone?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0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 about a time you interrupted someone.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0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does it make you feel when you are interrupted?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0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it ever necessary to interrupt?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0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can you do instead of interrupting?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0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0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710335" y="1410100"/>
            <a:ext cx="2734565" cy="2903700"/>
          </a:xfrm>
          <a:prstGeom prst="ellipse">
            <a:avLst/>
          </a:prstGeom>
          <a:noFill/>
          <a:ln w="114300" cap="flat" cmpd="sng">
            <a:solidFill>
              <a:srgbClr val="00BE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100" dirty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Embedded Instruction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1100" dirty="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Whole Group: Respect the speaker, reminders to raise </a:t>
            </a:r>
            <a:r>
              <a:rPr lang="en" sz="1000" dirty="0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hand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" sz="1000" dirty="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Guests Entering the Room:  A formal greeting, silent </a:t>
            </a:r>
            <a:r>
              <a:rPr lang="en" sz="1000" dirty="0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celebration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" sz="1000" dirty="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Small Group:  Reminders of routines and Procedures, </a:t>
            </a:r>
            <a:r>
              <a:rPr lang="en" sz="1000" dirty="0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expectations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" sz="1000" dirty="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 dirty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Talking 1 on 1:  Reminders of what to do when you need to interrupt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100" dirty="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On-screen Show (16:9)</PresentationFormat>
  <Paragraphs>45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Montserrat</vt:lpstr>
      <vt:lpstr>Source Sans Pro</vt:lpstr>
      <vt:lpstr>Arial</vt:lpstr>
      <vt:lpstr>Gremio template</vt:lpstr>
      <vt:lpstr>It all goes together....</vt:lpstr>
      <vt:lpstr>Today’s Workshop</vt:lpstr>
      <vt:lpstr>Example:  Competency- Self-Management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all goes together....</dc:title>
  <dc:creator>Katie Cristol</dc:creator>
  <cp:lastModifiedBy>Katie Cristol</cp:lastModifiedBy>
  <cp:revision>1</cp:revision>
  <dcterms:modified xsi:type="dcterms:W3CDTF">2017-12-11T19:36:59Z</dcterms:modified>
</cp:coreProperties>
</file>